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75" r:id="rId2"/>
    <p:sldId id="280" r:id="rId3"/>
    <p:sldId id="257" r:id="rId4"/>
    <p:sldId id="258" r:id="rId5"/>
    <p:sldId id="281" r:id="rId6"/>
    <p:sldId id="282" r:id="rId7"/>
    <p:sldId id="261" r:id="rId8"/>
    <p:sldId id="268" r:id="rId9"/>
    <p:sldId id="283" r:id="rId10"/>
    <p:sldId id="284" r:id="rId11"/>
    <p:sldId id="264" r:id="rId12"/>
    <p:sldId id="285" r:id="rId13"/>
    <p:sldId id="286" r:id="rId14"/>
    <p:sldId id="267" r:id="rId15"/>
    <p:sldId id="262" r:id="rId16"/>
    <p:sldId id="287" r:id="rId17"/>
    <p:sldId id="288" r:id="rId18"/>
    <p:sldId id="270" r:id="rId19"/>
    <p:sldId id="27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532" autoAdjust="0"/>
  </p:normalViewPr>
  <p:slideViewPr>
    <p:cSldViewPr>
      <p:cViewPr varScale="1">
        <p:scale>
          <a:sx n="63" d="100"/>
          <a:sy n="63" d="100"/>
        </p:scale>
        <p:origin x="13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27AD51D-87E6-4EF9-A9F7-E8A3C455F08E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10E0D9-DB4D-48AC-BF21-57524983C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8T23:19:24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8T23:19:22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1 107,'0'-1,"0"0,0 1,1-1,-1 0,1 0,-1 1,0-1,0 0,1 0,-1 1,1 0,-1-1,1 0,-1 1,1-1,-1 1,1 0,0-1,-1 1,1-1,0 1,0-1,-1 1,0 0,1 0,0 0,0 0,23-5,-21 4,9 1,0-1,1 1,0 1,0 0,-1 1,0 0,12 4,-2-2,1-1,-1-1,1-1,16-1,-12 0,-1 0,1 3,6 1,10 2,1-1,23-2,89-3,-54-2,326 2,-362-2,21-6,40-2,-88 9,-10 1,-1-1,1-2,-1 0,0-2,5-2,23-8,-3 0,7-5,-47 16,1 1,0 0,0 1,0 1,8-1,39-5,-8 1,0 0,0 4,52 4,-19-1,-56-1,0 1,0 1,0 1,0 2,-1 1,8 4,-15-1,-5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8T23:20:19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0 124,'31'1,"0"2,12 3,-7 0,16-2,231-2,-145-3,-96-1,-1-2,-1-2,6-2,6-1,33-2,101-9,-89 8,66 1,-118 11,-1-3,0-1,28-7,-23 2,1 2,37 0,102 6,-78 1,35-6,101-7,77 13,-141 1,-121-1,-7-2,0 4,43 6,-47-2,47 0,-76-5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6T22:34:26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0 120,'113'1,"124"-2,-147-9,-48 4,38 1,-57 5,-1-2,1-1,-1 0,12-4,4-2,2 3,-1 0,1 3,27 2,-33-1,-1-1,11-3,11 0,-2 0,37-4,61 3,-140 7,101 0,88-10,-146 4,-33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8T23:25:39.8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308 300,'497'0,"-447"-2,20-5,34-1,-85 8,0 1,0 0,-1 1,10 2,82 26,-76-19,1-2,0-1,1-2,20 1,35-6,-48-2,1 2,7 3,67 6,1-6,19-5,-23 0,-111 1,-1 0,-1 1,1-1,-1 0,0 0,1-1,-1 1,1-1,-1 1,0 0,0-1,1 0,-1 0,0 0,0 0,1 0,-3 1,0-1,0 1,0 0,0 0,0 0,0 0,0-1,0 1,0 0,0 0,0 0,0 0,0-1,0 1,0 0,0 0,0 0,0 0,0 0,0 0,0 0,0 0,0 0,0-1,0 1,0 0,0 0,0 0,0 0,0 0,0-1,0 1,-1 0,1 0,0 0,0 0,0 0,0 0,-1 0,1-1,0 1,0 0,0 0,0 0,-1 0,1 0,0 0,0 0,0 0,0 0,0 0,-9-2,9 2,-27-4,1 2,-1 1,-4 1,5 0,1-1,-2-1,-15-4,13-1,1-1,-1-1,1-3,-19-9,27 12,-1 0,0 1,-1 1,0 1,0 1,0 1,0 1,-1 2,0-1,-21 3,-76 4,-27-8,89-3,0-3,-15-5,16 2,0 3,-24 1,-246 6,165 3,102 1,-27 7,-43 0,104-9,19 0,-1 0,0 0,1 0,-2 0,2 2,-1-1,0 1,-5 2,13-4,-1 0,0 0,0 1,0-1,1 1,-1-1,0 1,1-1,-1 1,0-1,0 1,1 0,0-1,-1 1,0 0,1 0,-1-1,1 1,0 0,0 0,-1-1,1 1,-1 0,1 0,0-1,0 2,0-1,0 1,1-1,-1 1,1-1,-1 1,0-1,1 1,0-1,0 1,-1-1,1 0,0 1,1 0,4 5,1 0,0 0,0 0,5 2,-10-8,55 40,2-2,1-3,1-3,9 0,-56-27,0 0,0-1,0-1,1 0,0-1,0 0,0-1,0-1,0 0,1-2,-1 0,-13 1,99-3,33 3,-100 4,12 3,-17-3,1 0,1-2,8-1,0-2,1-1,-1-2,0-2,-1-2,1-1,2-2,25-11,10 2,-46 14,1 1,1 0,22 2,6 2,6 0,54-8,-53 4,1 2,10 3,-46 0,-27 0,0 0,0 0,-1 0,1-1,0 0,0 0,-1-1,1 1,-1-1,1 0,-1 0,0-1,2 0,-3 1,0-1,-1 1,1-1,-1 1,1-1,-1 0,0 0,0 0,0-1,-1 1,1-1,-1 1,1-1,-1 1,-1 0,1-1,0-2,0-8,1 2,-2-1,0-1,-1 2,0-1,-1-1,0 2,-1-1,-1 1,0-1,-1 1,0-1,1 3,1-1,1 2,-2-9,3 9,-1 0,-1-1,1 1,-3-4,4 10,-1 1,0-1,1 0,-1 0,0 1,0-1,-1 0,1 1,0 0,0 0,-1 0,0 0,0 0,0 0,0 1,-4-2,-1-1,-1 2,1-1,0 1,-3 0,-14-2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8T23:25:42.9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1790 1,'-87'-1,"-99"3,93 7,43-3,-1-3,-69 6,11 1,-29 1,46-3,-9-4,-450-5,530 2,0 1,-19 5,14-4,-16 3,38-6,1 0,-1 0,1 0,0 1,-1 0,1 0,0 0,0 0,0 0,0 1,0-1,0 1,0 1,0-2,2 1,0-1,0 1,-1 0,1 0,0 0,0-1,0 2,0-1,0-1,0 2,1-1,0 0,-1 0,1 0,-1 0,1 0,0 1,0-1,1 2,0 2,-1 0,1-1,1 1,-1-1,1 0,1 1,-1-1,0 0,1 0,0 0,0-1,1 1,-1-1,1 1,0-1,1 0,6 7,2-1,-1 0,2 0,-1-2,2 0,30 19,2 1,14 3,-52-27,1-1,1 0,-2-1,1 1,10-1,13 3,13 2,0-3,0-1,1-3,8-3,28 2,-22 1,0-3,22-5,-19-3,-26 4,1 1,0 3,0 1,45 3,-7 0,0-4,9-3,-6-1,78 2,-120 4,-2-2,8-3,-2 1,19 0,-38 6,-17-1,0 1,0-1,0 0,0-1,0 0,-1 0,1 0,4-1,-9 2,-1-1,1 0,0 1,0-1,-1 1,1-1,0 0,-1 0,1 1,-1-1,1 0,-1 0,1 1,0-1,-1 0,0 0,0 1,1-1,-1-1,0 2,0-1,1 0,-1 0,0 0,0 0,0 0,0 1,0-2,-1 1,1 1,0-1,-1-1,0-3,-1 1,1-1,-1 1,0 0,0-1,0 2,-21-33,14 24,1-2,0 1,-4-14,6 15,3 2,-1 1,0-1,-3-3,4 10,2 0,-1 0,-1 0,1 1,-1-1,1 1,-1 0,1-1,-1 2,0-1,0 0,-2 0,-27-12,20 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0C7EFAE-CD7E-4486-B2A5-01813ED20047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9B940D-9531-4CEE-B579-89FC39C8B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1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4FCD-392C-4052-B2AC-ED6FCE744B5E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8622-5EDB-4894-8D77-D99458EC9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42FF-532C-464F-BBA8-96DA3C76215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24ED-02E1-47AF-9E8A-112A6207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CA7C-07B8-4307-AF5D-058F80D49016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AD8F-23C0-4278-A651-A731E43C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14B2-0E2E-4471-A7A3-C445600655F5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7233-D7F2-4D5F-ACB6-C026264C1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D36C-1A8A-43CD-9B5C-2FEEA2D80BE6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CF22-27C2-4A27-A71C-76722A0AC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4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C190-CECA-462F-8786-9D8A064F57C1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8A8A36-7703-4CFD-8065-8981FA2E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1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303D-34CD-43DE-9310-2DE7D56A0C87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B8AC-B733-49E7-A5FE-432ECCC3D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7BDF-2800-49E9-819C-5EC3EA4E30E5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73DC-5832-42CB-9D90-88240DFC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B8B2289-FD0B-47A3-8FC8-1A56894562F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2870351-6985-403A-B1B4-025D550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5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1B356-9A56-4377-B08A-ADF9013F5948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E7C050A-D686-462A-9033-2762B1836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F813BC-5D2F-4E55-AFD4-501FAE36FDC1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6A1CFD-6B54-4702-9680-F5D9F05C1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4" r:id="rId4"/>
    <p:sldLayoutId id="2147483842" r:id="rId5"/>
    <p:sldLayoutId id="2147483835" r:id="rId6"/>
    <p:sldLayoutId id="2147483836" r:id="rId7"/>
    <p:sldLayoutId id="2147483843" r:id="rId8"/>
    <p:sldLayoutId id="2147483844" r:id="rId9"/>
    <p:sldLayoutId id="2147483837" r:id="rId10"/>
    <p:sldLayoutId id="2147483838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56BC4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56BC4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A48EB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d.org/relayforlif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36AA-7071-46D4-BC4F-DC985C35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Registration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8C28-9F08-44BD-95FB-37C79431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/>
              <a:t> Team members register AFTER captain sets up team online</a:t>
            </a:r>
          </a:p>
          <a:p>
            <a:endParaRPr lang="en-US" dirty="0"/>
          </a:p>
          <a:p>
            <a:r>
              <a:rPr lang="en-US" dirty="0"/>
              <a:t>1.  Register online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www.cbsd.org/relayforlife</a:t>
            </a:r>
            <a:endParaRPr lang="en-US" dirty="0"/>
          </a:p>
          <a:p>
            <a:pPr marL="65087" indent="0">
              <a:buNone/>
            </a:pPr>
            <a:r>
              <a:rPr lang="en-US" dirty="0"/>
              <a:t>         Scroll all the way to the bottom</a:t>
            </a:r>
          </a:p>
          <a:p>
            <a:pPr marL="65087" indent="0">
              <a:buNone/>
            </a:pPr>
            <a:endParaRPr lang="en-US" dirty="0"/>
          </a:p>
          <a:p>
            <a:r>
              <a:rPr lang="en-US" dirty="0"/>
              <a:t>2.  Complete permission slip and pay $10 fee online</a:t>
            </a:r>
          </a:p>
        </p:txBody>
      </p:sp>
    </p:spTree>
    <p:extLst>
      <p:ext uri="{BB962C8B-B14F-4D97-AF65-F5344CB8AC3E}">
        <p14:creationId xmlns:p14="http://schemas.microsoft.com/office/powerpoint/2010/main" val="167993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6352-5B69-44B1-BAA6-B670C8C0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A1450-617C-4F8F-A7F1-75C72D5F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813CE-A887-49C1-8AF7-A2547460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1113473"/>
            <a:ext cx="5229225" cy="4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B9B1-AE4D-409D-89F3-DCA42177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56B68-2146-445E-90EA-D8AC63EF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99" y="857250"/>
            <a:ext cx="5505802" cy="51435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656FDC9-457A-4F17-827D-C90E6339BD86}"/>
              </a:ext>
            </a:extLst>
          </p:cNvPr>
          <p:cNvSpPr/>
          <p:nvPr/>
        </p:nvSpPr>
        <p:spPr>
          <a:xfrm rot="10018618">
            <a:off x="3290034" y="2862688"/>
            <a:ext cx="1857375" cy="427475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A898BC4-E319-4181-935C-9FF991D896D4}"/>
              </a:ext>
            </a:extLst>
          </p:cNvPr>
          <p:cNvSpPr/>
          <p:nvPr/>
        </p:nvSpPr>
        <p:spPr>
          <a:xfrm rot="10018618">
            <a:off x="3470825" y="3641430"/>
            <a:ext cx="1857375" cy="427475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D43633-239C-410B-8328-3CD471903B58}"/>
              </a:ext>
            </a:extLst>
          </p:cNvPr>
          <p:cNvSpPr/>
          <p:nvPr/>
        </p:nvSpPr>
        <p:spPr>
          <a:xfrm rot="10018618">
            <a:off x="3478444" y="4042447"/>
            <a:ext cx="1857375" cy="427475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06D64EA-4E90-4696-9647-84794114F1C3}"/>
              </a:ext>
            </a:extLst>
          </p:cNvPr>
          <p:cNvSpPr/>
          <p:nvPr/>
        </p:nvSpPr>
        <p:spPr>
          <a:xfrm rot="10018618">
            <a:off x="3413675" y="3240413"/>
            <a:ext cx="1857375" cy="427475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98FC01-3C7A-4E08-8F28-350796D7F881}"/>
                  </a:ext>
                </a:extLst>
              </p14:cNvPr>
              <p14:cNvContentPartPr/>
              <p14:nvPr/>
            </p14:nvContentPartPr>
            <p14:xfrm>
              <a:off x="2136026" y="3150225"/>
              <a:ext cx="636660" cy="434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98FC01-3C7A-4E08-8F28-350796D7F8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041" y="3042448"/>
                <a:ext cx="744270" cy="2586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21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5C23-D95E-48D2-9B3A-ADFB483A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B7AC4-ECEF-462E-B0F7-0B5A50D8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08082-9D28-4E13-B840-A40B84CE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03" y="857250"/>
            <a:ext cx="6101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8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449A-29FE-4920-8B29-B80CE593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2452-D511-46CF-BEB9-9702DF5C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DB70A-ECC4-42BA-8384-E451D13B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6" y="857250"/>
            <a:ext cx="792338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1F120-9C40-4714-A2E3-01A05FC1E42A}"/>
              </a:ext>
            </a:extLst>
          </p:cNvPr>
          <p:cNvSpPr/>
          <p:nvPr/>
        </p:nvSpPr>
        <p:spPr>
          <a:xfrm>
            <a:off x="1092994" y="3364706"/>
            <a:ext cx="1935956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5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C479-A038-42D2-A360-C2713369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804D-3B89-4AC2-9635-F55F583B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ACD06-582C-418F-9148-04B87A7F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6" y="875110"/>
            <a:ext cx="8893969" cy="5001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9CF6E8-311E-4B03-B18A-A4295CB05F87}"/>
                  </a:ext>
                </a:extLst>
              </p14:cNvPr>
              <p14:cNvContentPartPr/>
              <p14:nvPr/>
            </p14:nvContentPartPr>
            <p14:xfrm>
              <a:off x="667766" y="3613815"/>
              <a:ext cx="791640" cy="18711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9CF6E8-311E-4B03-B18A-A4295CB05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766" y="3505867"/>
                <a:ext cx="899280" cy="402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6CC0B7-5989-49CD-B8CA-83E9E5618A20}"/>
                  </a:ext>
                </a:extLst>
              </p14:cNvPr>
              <p14:cNvContentPartPr/>
              <p14:nvPr/>
            </p14:nvContentPartPr>
            <p14:xfrm>
              <a:off x="755786" y="3664305"/>
              <a:ext cx="719820" cy="14445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6CC0B7-5989-49CD-B8CA-83E9E5618A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799" y="3556506"/>
                <a:ext cx="827433" cy="35968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88C48FC-61AB-4CED-82E4-560935FB18F7}"/>
              </a:ext>
            </a:extLst>
          </p:cNvPr>
          <p:cNvSpPr/>
          <p:nvPr/>
        </p:nvSpPr>
        <p:spPr>
          <a:xfrm rot="10018618">
            <a:off x="2511365" y="5095656"/>
            <a:ext cx="1857375" cy="427475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6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Registration Issues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If you are unable to pay online, bring permission slip and $10 check (to American Cancer Society) to ADVISORY on Friday, March 22.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is an absolute deadline!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B153-2DB2-4686-92BF-40DDF54E3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76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sz="10700" dirty="0"/>
              <a:t>You’re not done yet!!!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F8F2-9716-4E0C-A856-89191669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7772400" cy="965507"/>
          </a:xfrm>
        </p:spPr>
        <p:txBody>
          <a:bodyPr>
            <a:noAutofit/>
          </a:bodyPr>
          <a:lstStyle/>
          <a:p>
            <a:r>
              <a:rPr lang="en-US" sz="3200" dirty="0"/>
              <a:t>Permission Slip should arrive in Parent e-mail…they sign electronically.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416D57-59CD-48DC-A94A-C6F5723B6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3429000"/>
            <a:ext cx="2796028" cy="171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482A0-61FB-462D-98CC-57A6871E4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09849"/>
            <a:ext cx="5138057" cy="542638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75C5B9A-453A-4873-AB18-B52447BB1CE9}"/>
              </a:ext>
            </a:extLst>
          </p:cNvPr>
          <p:cNvSpPr/>
          <p:nvPr/>
        </p:nvSpPr>
        <p:spPr>
          <a:xfrm rot="8974507">
            <a:off x="1275752" y="5165263"/>
            <a:ext cx="1857375" cy="427475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72000"/>
          </a:xfrm>
        </p:spPr>
        <p:txBody>
          <a:bodyPr/>
          <a:lstStyle/>
          <a:p>
            <a:pPr marL="65087" indent="0" algn="ctr">
              <a:buNone/>
            </a:pPr>
            <a:r>
              <a:rPr lang="en-US" sz="5400" dirty="0"/>
              <a:t>Registration CLOSES on March 22.  </a:t>
            </a:r>
          </a:p>
          <a:p>
            <a:pPr marL="65087" indent="0" algn="ctr">
              <a:buNone/>
            </a:pPr>
            <a:r>
              <a:rPr lang="en-US" sz="5400" dirty="0"/>
              <a:t>We cannot register you after this date!!!</a:t>
            </a:r>
          </a:p>
        </p:txBody>
      </p:sp>
    </p:spTree>
    <p:extLst>
      <p:ext uri="{BB962C8B-B14F-4D97-AF65-F5344CB8AC3E}">
        <p14:creationId xmlns:p14="http://schemas.microsoft.com/office/powerpoint/2010/main" val="428987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72000"/>
          </a:xfrm>
        </p:spPr>
        <p:txBody>
          <a:bodyPr/>
          <a:lstStyle/>
          <a:p>
            <a:pPr lvl="1"/>
            <a:r>
              <a:rPr lang="en-US" sz="2400" b="1" dirty="0"/>
              <a:t>Tuesday, March 12: </a:t>
            </a:r>
            <a:r>
              <a:rPr lang="en-US" sz="2400" dirty="0"/>
              <a:t>Captain Meeting to set up teams.  (Advisory, room 230)</a:t>
            </a:r>
            <a:endParaRPr lang="en-US" sz="2400" b="1" dirty="0"/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Friday, March 22</a:t>
            </a:r>
            <a:r>
              <a:rPr lang="en-US" sz="2400" dirty="0"/>
              <a:t>:  Absolute registration deadline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Mid April</a:t>
            </a:r>
            <a:r>
              <a:rPr lang="en-US" sz="2400" dirty="0"/>
              <a:t>: Chaperone schedule due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Tues/Wed April 23 &amp; 24</a:t>
            </a:r>
            <a:r>
              <a:rPr lang="en-US" sz="2400" dirty="0"/>
              <a:t>: Mandatory Chaperone meeting at </a:t>
            </a:r>
            <a:r>
              <a:rPr lang="en-US" sz="2400" dirty="0" err="1"/>
              <a:t>Tohickon</a:t>
            </a:r>
            <a:endParaRPr lang="en-US" sz="2400" dirty="0"/>
          </a:p>
          <a:p>
            <a:pPr lvl="1"/>
            <a:endParaRPr lang="en-US" dirty="0"/>
          </a:p>
          <a:p>
            <a:pPr lvl="1"/>
            <a:r>
              <a:rPr lang="en-US" sz="2400" b="1" dirty="0"/>
              <a:t>One week before Relay</a:t>
            </a:r>
            <a:r>
              <a:rPr lang="en-US" sz="2400" dirty="0"/>
              <a:t>: Absolute deadline for $50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1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EF09-E9AA-4E1A-A8A4-E528AEC0D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49BC9-0F1D-445F-A523-18FB79DB8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6E237-4407-4854-BA7A-3888096D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132"/>
            <a:ext cx="8672513" cy="460036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41E1472-CD49-4578-B342-1DFB48551093}"/>
              </a:ext>
            </a:extLst>
          </p:cNvPr>
          <p:cNvSpPr/>
          <p:nvPr/>
        </p:nvSpPr>
        <p:spPr>
          <a:xfrm rot="20915576">
            <a:off x="1928812" y="4487299"/>
            <a:ext cx="1857375" cy="842963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3735-7DE4-4B20-9ECD-556D57B4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1C9C-D3F7-4B55-891D-A984FB9D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8D2C3-CE21-4F89-806E-6223B081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92994"/>
            <a:ext cx="8858250" cy="467201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0339CF6-7921-4116-BD64-C8C44A788289}"/>
              </a:ext>
            </a:extLst>
          </p:cNvPr>
          <p:cNvSpPr/>
          <p:nvPr/>
        </p:nvSpPr>
        <p:spPr>
          <a:xfrm rot="20915576">
            <a:off x="4763452" y="1408819"/>
            <a:ext cx="1857375" cy="842963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116-8992-4C1D-8C42-036E0489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D83F5-487B-429D-B0AA-5A1460E0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885993"/>
            <a:ext cx="5655341" cy="5114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6AB6F-DA79-49AC-ACD0-1C7525E20026}"/>
              </a:ext>
            </a:extLst>
          </p:cNvPr>
          <p:cNvSpPr txBox="1"/>
          <p:nvPr/>
        </p:nvSpPr>
        <p:spPr>
          <a:xfrm>
            <a:off x="2590800" y="32004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**Write down your password because we can’t get it for you!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5243AA-0E6E-4602-A069-2E0AD70D39E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472163">
            <a:off x="3758574" y="4714410"/>
            <a:ext cx="1163521" cy="346362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CA3B-1C17-460D-9D85-4BE2A67D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B33A-F615-447E-B0DA-841B747B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79E99-4F17-4D6B-8BC1-225EF03A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1628180"/>
            <a:ext cx="7358063" cy="3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920F-C448-46E2-9C00-46A0FFDF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E712C-0E58-4BA4-9B89-55EEBC0EB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D35B9-918E-401D-89C1-8AF19E7B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73" y="857250"/>
            <a:ext cx="4525055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AAC410-7727-452A-82C5-501F1529921E}"/>
                  </a:ext>
                </a:extLst>
              </p14:cNvPr>
              <p14:cNvContentPartPr/>
              <p14:nvPr/>
            </p14:nvContentPartPr>
            <p14:xfrm>
              <a:off x="2322691" y="4352098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AAC410-7727-452A-82C5-501F15299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191" y="4271098"/>
                <a:ext cx="81000" cy="162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C2B8394E-0722-4815-B5C7-8A9DFB31B945}"/>
              </a:ext>
            </a:extLst>
          </p:cNvPr>
          <p:cNvSpPr/>
          <p:nvPr/>
        </p:nvSpPr>
        <p:spPr>
          <a:xfrm rot="2749509">
            <a:off x="1678253" y="2524623"/>
            <a:ext cx="2573594" cy="689002"/>
          </a:xfrm>
          <a:prstGeom prst="rightArrow">
            <a:avLst>
              <a:gd name="adj1" fmla="val 4661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Team Members</a:t>
            </a:r>
          </a:p>
        </p:txBody>
      </p:sp>
    </p:spTree>
    <p:extLst>
      <p:ext uri="{BB962C8B-B14F-4D97-AF65-F5344CB8AC3E}">
        <p14:creationId xmlns:p14="http://schemas.microsoft.com/office/powerpoint/2010/main" val="253336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B01-BBBD-49DE-B539-5FB30CCE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E7862-C404-47D1-A19E-3B36707B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" y="1628180"/>
            <a:ext cx="8981768" cy="3012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004192-9106-4245-B882-EF7DFFC55835}"/>
                  </a:ext>
                </a:extLst>
              </p14:cNvPr>
              <p14:cNvContentPartPr/>
              <p14:nvPr/>
            </p14:nvContentPartPr>
            <p14:xfrm>
              <a:off x="3723721" y="4034038"/>
              <a:ext cx="955530" cy="4671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004192-9106-4245-B882-EF7DFFC55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9736" y="3925410"/>
                <a:ext cx="1063140" cy="26360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BC41559D-4910-42EA-92D8-02F790FD98C8}"/>
              </a:ext>
            </a:extLst>
          </p:cNvPr>
          <p:cNvSpPr/>
          <p:nvPr/>
        </p:nvSpPr>
        <p:spPr>
          <a:xfrm rot="20915576">
            <a:off x="5519684" y="3924051"/>
            <a:ext cx="1857375" cy="591194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7EA550-D12B-4EF7-BFD6-51333DEE2F42}"/>
                  </a:ext>
                </a:extLst>
              </p14:cNvPr>
              <p14:cNvContentPartPr/>
              <p14:nvPr/>
            </p14:nvContentPartPr>
            <p14:xfrm>
              <a:off x="641401" y="4056988"/>
              <a:ext cx="1223370" cy="526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7EA550-D12B-4EF7-BFD6-51333DEE2F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413" y="3949539"/>
                <a:ext cx="1330986" cy="2671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46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4415-3EBD-4197-BED2-D1A2B2F7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73FB-1E54-451E-8CA1-B19F5E79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3C8F5-AEA5-49E9-ABC5-AD5F81DD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" y="882253"/>
            <a:ext cx="9129713" cy="509349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B5A18B5-A3B3-46B2-A8B2-9564ABD9181A}"/>
              </a:ext>
            </a:extLst>
          </p:cNvPr>
          <p:cNvSpPr/>
          <p:nvPr/>
        </p:nvSpPr>
        <p:spPr>
          <a:xfrm rot="2589603">
            <a:off x="5519684" y="3924051"/>
            <a:ext cx="1857375" cy="591194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364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B96F-B40A-4610-A51F-B455CDF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7333-19A7-46EE-8AB7-AADB1A046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2AC82-930B-459F-B1FC-E717DAA4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17" y="857250"/>
            <a:ext cx="7852366" cy="51435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A790E64-4D45-425C-BB59-49D64E221CC2}"/>
              </a:ext>
            </a:extLst>
          </p:cNvPr>
          <p:cNvSpPr/>
          <p:nvPr/>
        </p:nvSpPr>
        <p:spPr>
          <a:xfrm rot="19106505">
            <a:off x="-120969" y="3519557"/>
            <a:ext cx="1857375" cy="842963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29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C9C2D1"/>
      </a:lt2>
      <a:accent1>
        <a:srgbClr val="7030A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420</TotalTime>
  <Words>156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Verdana</vt:lpstr>
      <vt:lpstr>Wingdings 2</vt:lpstr>
      <vt:lpstr>Verve</vt:lpstr>
      <vt:lpstr>Registration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Registration Issues</vt:lpstr>
      <vt:lpstr>You’re not done yet!!! </vt:lpstr>
      <vt:lpstr>Permission Slip should arrive in Parent e-mail…they sign electronically.</vt:lpstr>
      <vt:lpstr>PowerPoint Presentation</vt:lpstr>
      <vt:lpstr>Important Dates</vt:lpstr>
    </vt:vector>
  </TitlesOfParts>
  <Company>CBSD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ahiggins</dc:creator>
  <cp:lastModifiedBy>HIGGINS, AMANDA</cp:lastModifiedBy>
  <cp:revision>64</cp:revision>
  <dcterms:created xsi:type="dcterms:W3CDTF">2009-03-05T20:35:06Z</dcterms:created>
  <dcterms:modified xsi:type="dcterms:W3CDTF">2019-03-13T19:11:49Z</dcterms:modified>
</cp:coreProperties>
</file>